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940-E863-4069-8459-89DDFF379D63}" type="datetimeFigureOut">
              <a:rPr lang="ar-IQ" smtClean="0"/>
              <a:pPr/>
              <a:t>20/02/1439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2B89-7861-4BAF-A03D-48CFD8C87E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940-E863-4069-8459-89DDFF379D63}" type="datetimeFigureOut">
              <a:rPr lang="ar-IQ" smtClean="0"/>
              <a:pPr/>
              <a:t>20/02/1439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2B89-7861-4BAF-A03D-48CFD8C87E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940-E863-4069-8459-89DDFF379D63}" type="datetimeFigureOut">
              <a:rPr lang="ar-IQ" smtClean="0"/>
              <a:pPr/>
              <a:t>20/02/1439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2B89-7861-4BAF-A03D-48CFD8C87E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940-E863-4069-8459-89DDFF379D63}" type="datetimeFigureOut">
              <a:rPr lang="ar-IQ" smtClean="0"/>
              <a:pPr/>
              <a:t>20/02/1439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2B89-7861-4BAF-A03D-48CFD8C87E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940-E863-4069-8459-89DDFF379D63}" type="datetimeFigureOut">
              <a:rPr lang="ar-IQ" smtClean="0"/>
              <a:pPr/>
              <a:t>20/02/1439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2B89-7861-4BAF-A03D-48CFD8C87E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940-E863-4069-8459-89DDFF379D63}" type="datetimeFigureOut">
              <a:rPr lang="ar-IQ" smtClean="0"/>
              <a:pPr/>
              <a:t>20/02/1439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2B89-7861-4BAF-A03D-48CFD8C87E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940-E863-4069-8459-89DDFF379D63}" type="datetimeFigureOut">
              <a:rPr lang="ar-IQ" smtClean="0"/>
              <a:pPr/>
              <a:t>20/02/1439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2B89-7861-4BAF-A03D-48CFD8C87E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940-E863-4069-8459-89DDFF379D63}" type="datetimeFigureOut">
              <a:rPr lang="ar-IQ" smtClean="0"/>
              <a:pPr/>
              <a:t>20/02/1439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2B89-7861-4BAF-A03D-48CFD8C87E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940-E863-4069-8459-89DDFF379D63}" type="datetimeFigureOut">
              <a:rPr lang="ar-IQ" smtClean="0"/>
              <a:pPr/>
              <a:t>20/02/1439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2B89-7861-4BAF-A03D-48CFD8C87E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940-E863-4069-8459-89DDFF379D63}" type="datetimeFigureOut">
              <a:rPr lang="ar-IQ" smtClean="0"/>
              <a:pPr/>
              <a:t>20/02/1439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2B89-7861-4BAF-A03D-48CFD8C87E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940-E863-4069-8459-89DDFF379D63}" type="datetimeFigureOut">
              <a:rPr lang="ar-IQ" smtClean="0"/>
              <a:pPr/>
              <a:t>20/02/1439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2B89-7861-4BAF-A03D-48CFD8C87E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940-E863-4069-8459-89DDFF379D63}" type="datetimeFigureOut">
              <a:rPr lang="ar-IQ" smtClean="0"/>
              <a:pPr/>
              <a:t>20/02/1439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42B89-7861-4BAF-A03D-48CFD8C87E8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42852"/>
            <a:ext cx="4499796" cy="28562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صورة 3" descr="hob1401167894_57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643182"/>
            <a:ext cx="7673515" cy="3829069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101">
            <a:off x="1000100" y="568224"/>
            <a:ext cx="7215238" cy="5675227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29190" y="274638"/>
            <a:ext cx="375761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IQ" b="1" u="sng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أهم الاستنتاجات:- </a:t>
            </a:r>
            <a:endParaRPr lang="ar-IQ" b="1" dirty="0">
              <a:ln/>
              <a:solidFill>
                <a:schemeClr val="accent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643050"/>
            <a:ext cx="5114932" cy="452596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28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وكان </a:t>
            </a:r>
            <a:r>
              <a:rPr lang="ar-IQ" sz="28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أبرز ما استنتجه الباحثون </a:t>
            </a:r>
            <a:r>
              <a:rPr lang="ar-IQ" sz="28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هو </a:t>
            </a:r>
            <a:r>
              <a:rPr lang="ar-IQ" sz="28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أمكانية استخدام البرنامج التدريبي بتوظيف بعض المتغيرات البايوميكانيكية والمتمثلة بزمن ومسافة وسرعة الانطلاق للأعلى </a:t>
            </a:r>
            <a:r>
              <a:rPr lang="ar-IQ" sz="28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IQ" sz="28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المتغيرات الفسلجية المتمثلة باللياقة العصبية العضلية في تطوير أداء سرعة الانطلاق عاليا لضرب الكرة بالرأس في كرة القدم بالإضافة إلى استنتاجات عديدة أخرى.</a:t>
            </a:r>
            <a:endParaRPr lang="en-US" sz="2800" b="1" dirty="0" smtClean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US" sz="2800" b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صورة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643050"/>
            <a:ext cx="3088969" cy="4500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سحابة 5"/>
          <p:cNvSpPr/>
          <p:nvPr/>
        </p:nvSpPr>
        <p:spPr>
          <a:xfrm rot="11709647">
            <a:off x="6811530" y="3284826"/>
            <a:ext cx="519513" cy="275915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128" y="285728"/>
            <a:ext cx="4643764" cy="61996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 rot="940390">
            <a:off x="3343106" y="2113479"/>
            <a:ext cx="3744384" cy="1989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prstTxWarp prst="textWave2">
              <a:avLst>
                <a:gd name="adj1" fmla="val 0"/>
                <a:gd name="adj2" fmla="val 0"/>
              </a:avLst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ar-IQ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شكرا لإصغائكم</a:t>
            </a:r>
          </a:p>
          <a:p>
            <a:pPr algn="ctr">
              <a:buNone/>
            </a:pPr>
            <a:r>
              <a:rPr lang="ar-IQ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والسلام عليكم ورحمة الله وبركاته  </a:t>
            </a:r>
            <a:endParaRPr lang="ar-IQ" sz="4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857388"/>
          </a:xfrm>
        </p:spPr>
        <p:txBody>
          <a:bodyPr>
            <a:noAutofit/>
          </a:bodyPr>
          <a:lstStyle/>
          <a:p>
            <a:r>
              <a:rPr lang="ar-IQ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تأثير برنامج تدريبي بتوظيف بعض المتغيرات البايوميكانيكية و الفسلجية في سرعة الانطلاق عاليا لضرب الكرة بالرأس في لعبة كرة القدم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/>
            </a:r>
            <a:b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</a:br>
            <a:endParaRPr lang="ar-IQ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688" y="4143380"/>
            <a:ext cx="8644030" cy="2286016"/>
          </a:xfrm>
          <a:gradFill flip="none" rotWithShape="1">
            <a:gsLst>
              <a:gs pos="0">
                <a:srgbClr val="DDEBCF">
                  <a:alpha val="50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ar-IQ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تقدم به : 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IQ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أ.د.مها محمد صالح                  أ.د.حسام سعيد المؤمن              أ.م.د.أحمد شاكر </a:t>
            </a:r>
            <a:r>
              <a:rPr lang="ar-IQ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محمود</a:t>
            </a:r>
          </a:p>
          <a:p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تدريسية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جامعة ديالى   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رئيس قسم الأنشطة الطلابية  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تدريسي في جامعة ديالى </a:t>
            </a:r>
            <a:endParaRPr lang="ar-IQ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التربية الأساسية   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وزارة التعليم العالي والبحث العلمي       كلية التربية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الأساسية</a:t>
            </a:r>
          </a:p>
          <a:p>
            <a:endParaRPr lang="ar-IQ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35" y="285728"/>
            <a:ext cx="3868996" cy="22860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43438" y="285728"/>
            <a:ext cx="4000528" cy="1143000"/>
          </a:xfrm>
        </p:spPr>
        <p:style>
          <a:lnRef idx="0">
            <a:schemeClr val="accent3"/>
          </a:lnRef>
          <a:fillRef idx="1002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  <a:cs typeface="PT Bold Dusky" pitchFamily="2" charset="-78"/>
              </a:rPr>
              <a:t>ملخص البحث</a:t>
            </a:r>
            <a:endParaRPr lang="ar-IQ" dirty="0">
              <a:solidFill>
                <a:srgbClr val="FF0000"/>
              </a:solidFill>
              <a:cs typeface="PT Bold Dusky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71736" y="2000240"/>
            <a:ext cx="6072230" cy="428628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ar-IQ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ar-IQ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هدفا البحث : </a:t>
            </a:r>
            <a:endParaRPr lang="en-US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ar-A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إعداد برنامج تدريبي بتوظيف بعض المتغيرات البايوميكانيكية و الفسلجية في سرعة الانطلاق عاليا لضرب الكرة بالرأس في لعبة كرة القدم .</a:t>
            </a:r>
            <a:endParaRPr lang="ar-IQ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ar-A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التعرف على تأثير البرنامج التدريبي بتوظيف بعض المتغيرات البايوميكانيكية و الفسلجية في سرعة الانطلاق عاليا لضرب الكرة بالرأس في لعبة كرة القدم.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endParaRPr lang="ar-IQ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541" y="500042"/>
            <a:ext cx="8323863" cy="57864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28926" y="428604"/>
            <a:ext cx="5757874" cy="371477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ar-IQ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</a:t>
            </a:r>
            <a:r>
              <a:rPr lang="ar-IQ" b="1" u="sng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فرض البحث :</a:t>
            </a:r>
            <a:endParaRPr lang="en-US" u="sng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algn="just"/>
            <a:r>
              <a:rPr lang="ar-A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هناك تأثير ذات دلالة إحصائية للبرنامج التدريبي بتوظيف بعض المتغيرات البايوميكانيكية و الفسلجية في سرعة الانطلاق عاليا لضرب الكرة بالرأس في لعبة كرة القدم</a:t>
            </a:r>
            <a:r>
              <a:rPr lang="ar-IQ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A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algn="just"/>
            <a:endParaRPr lang="ar-IQ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صورة 3" descr="كرة قدم فيفا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296762"/>
            <a:ext cx="4857784" cy="32326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80x9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1480"/>
            <a:ext cx="8543013" cy="568644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29190" y="357166"/>
            <a:ext cx="3829048" cy="101122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مجالات البحث</a:t>
            </a:r>
            <a:endParaRPr lang="ar-IQ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2910" y="1428736"/>
            <a:ext cx="7858180" cy="168592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r>
              <a:rPr lang="ar-IQ" b="1" dirty="0" smtClean="0">
                <a:solidFill>
                  <a:srgbClr val="FFFF00"/>
                </a:solidFill>
              </a:rPr>
              <a:t>1- المجال البشري : 20 لاعبا يمثلون منتخب جامعة ديالى بكرة القدم </a:t>
            </a:r>
            <a:r>
              <a:rPr lang="ar-AE" b="1" dirty="0" smtClean="0">
                <a:solidFill>
                  <a:srgbClr val="FFFF00"/>
                </a:solidFill>
              </a:rPr>
              <a:t>.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ar-IQ" b="1" dirty="0" smtClean="0">
                <a:solidFill>
                  <a:srgbClr val="FFFF00"/>
                </a:solidFill>
              </a:rPr>
              <a:t>2- المجال ألزماني : </a:t>
            </a:r>
            <a:r>
              <a:rPr lang="ar-AE" b="1" dirty="0" smtClean="0">
                <a:solidFill>
                  <a:srgbClr val="FFFF00"/>
                </a:solidFill>
              </a:rPr>
              <a:t>2/1/ 2017  إلى </a:t>
            </a:r>
            <a:r>
              <a:rPr lang="ar-IQ" b="1" dirty="0" smtClean="0">
                <a:solidFill>
                  <a:srgbClr val="FFFF00"/>
                </a:solidFill>
              </a:rPr>
              <a:t>2017/5/1 .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ar-IQ" b="1" dirty="0" smtClean="0">
                <a:solidFill>
                  <a:srgbClr val="FFFF00"/>
                </a:solidFill>
              </a:rPr>
              <a:t>3- المجال المكاني : </a:t>
            </a:r>
            <a:r>
              <a:rPr lang="ar-AE" b="1" dirty="0" smtClean="0">
                <a:solidFill>
                  <a:srgbClr val="FFFF00"/>
                </a:solidFill>
              </a:rPr>
              <a:t>ملعب كرة القدم في جامعة ديالى .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ar-IQ" b="1" dirty="0">
              <a:solidFill>
                <a:srgbClr val="FFFF00"/>
              </a:solidFill>
            </a:endParaRPr>
          </a:p>
        </p:txBody>
      </p:sp>
      <p:pic>
        <p:nvPicPr>
          <p:cNvPr id="4" name="صورة 3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857496"/>
            <a:ext cx="6245720" cy="37862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BDGDaVtCcAEjO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006" y="714356"/>
            <a:ext cx="7119988" cy="52864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BdtqvzrIIAATn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03" y="1571612"/>
            <a:ext cx="3749739" cy="4929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1736" y="571480"/>
            <a:ext cx="5929354" cy="84615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36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منهج البحث وإجراءاته الميدانية : </a:t>
            </a:r>
            <a:endParaRPr lang="ar-IQ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357554" y="1571612"/>
            <a:ext cx="5286412" cy="492922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استخدم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الباحثون المنهج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التجريبي ،  </a:t>
            </a: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وكانت الدراســــة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تتضمن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مجمــــوعــــة </a:t>
            </a: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تجريبية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لخدمة أهداف البحث . </a:t>
            </a:r>
            <a:endParaRPr lang="ar-IQ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ووضع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الباحثون الآلية التي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استخدمــوها </a:t>
            </a: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في مراقبـــة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حركات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اللاعبيــــن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في أداء </a:t>
            </a:r>
            <a:endParaRPr lang="ar-IQ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القفز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إلى الأعلى بكرة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القـــدم لضـــــرب </a:t>
            </a: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الكرة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بالرأس واستخدام احدث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وأســـرع</a:t>
            </a: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الكاميرات الحديثة ،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ثم قـــام الباحثــــون</a:t>
            </a: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بالتطرق إلى الأجهزة والأدوات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التــــي</a:t>
            </a: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استخدمت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في البرنامج المقترح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طــــوال </a:t>
            </a: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هذه الدراســـــة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وصولاً إلى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المعالجــات </a:t>
            </a: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الإحصائية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التي تم استخدامها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لإمكانيــة </a:t>
            </a:r>
          </a:p>
          <a:p>
            <a:pPr algn="just">
              <a:lnSpc>
                <a:spcPts val="2100"/>
              </a:lnSpc>
              <a:buNone/>
            </a:pP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تفسير 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النتائج</a:t>
            </a:r>
            <a:r>
              <a:rPr lang="ar-IQ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198</Words>
  <Application>Microsoft Office PowerPoint</Application>
  <PresentationFormat>عرض على الشاشة (3:4)‏</PresentationFormat>
  <Paragraphs>37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تأثير برنامج تدريبي بتوظيف بعض المتغيرات البايوميكانيكية و الفسلجية في سرعة الانطلاق عاليا لضرب الكرة بالرأس في لعبة كرة القدم  </vt:lpstr>
      <vt:lpstr>ملخص البحث</vt:lpstr>
      <vt:lpstr>الشريحة 4</vt:lpstr>
      <vt:lpstr>الشريحة 5</vt:lpstr>
      <vt:lpstr>الشريحة 6</vt:lpstr>
      <vt:lpstr>مجالات البحث</vt:lpstr>
      <vt:lpstr>الشريحة 8</vt:lpstr>
      <vt:lpstr>منهج البحث وإجراءاته الميدانية : </vt:lpstr>
      <vt:lpstr>الشريحة 10</vt:lpstr>
      <vt:lpstr>أهم الاستنتاجات:- </vt:lpstr>
      <vt:lpstr>الشريحة 12</vt:lpstr>
      <vt:lpstr>الشريحة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تأثير برنامج تدريبي بتوظيف بعض المتغيرات البايوميكانيكية و الفسلجية في سرعة الانطلاق عاليا لضرب الكرة بالرأس في لعبة كرة القدم  </dc:title>
  <dc:creator>hareth</dc:creator>
  <cp:lastModifiedBy>hareth</cp:lastModifiedBy>
  <cp:revision>26</cp:revision>
  <dcterms:created xsi:type="dcterms:W3CDTF">2017-11-09T08:52:33Z</dcterms:created>
  <dcterms:modified xsi:type="dcterms:W3CDTF">2017-11-09T21:41:09Z</dcterms:modified>
</cp:coreProperties>
</file>